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57" r:id="rId2"/>
  </p:sldIdLst>
  <p:sldSz cx="27432000" cy="38404800"/>
  <p:notesSz cx="6858000" cy="9144000"/>
  <p:defaultTextStyle>
    <a:defPPr>
      <a:defRPr lang="es-MX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15" d="100"/>
          <a:sy n="15" d="100"/>
        </p:scale>
        <p:origin x="22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6285233"/>
            <a:ext cx="20574000" cy="1337056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171413"/>
            <a:ext cx="20574000" cy="9272267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327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8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2044700"/>
            <a:ext cx="5915025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2044700"/>
            <a:ext cx="17402175" cy="325462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937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8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9574536"/>
            <a:ext cx="23660100" cy="15975327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25700996"/>
            <a:ext cx="23660100" cy="8401047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6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0223500"/>
            <a:ext cx="1165860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0223500"/>
            <a:ext cx="1165860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989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044703"/>
            <a:ext cx="2366010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9414513"/>
            <a:ext cx="11605021" cy="461390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14028420"/>
            <a:ext cx="11605021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9414513"/>
            <a:ext cx="11662173" cy="461390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14028420"/>
            <a:ext cx="11662173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2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2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21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2560320"/>
            <a:ext cx="8847533" cy="896112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529583"/>
            <a:ext cx="13887450" cy="272923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11521440"/>
            <a:ext cx="8847533" cy="21344893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23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2560320"/>
            <a:ext cx="8847533" cy="896112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62173" y="5529583"/>
            <a:ext cx="13887450" cy="27292300"/>
          </a:xfrm>
        </p:spPr>
        <p:txBody>
          <a:bodyPr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11521440"/>
            <a:ext cx="8847533" cy="21344893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67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044703"/>
            <a:ext cx="2366010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0223500"/>
            <a:ext cx="2366010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5595563"/>
            <a:ext cx="61722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BD86-10CD-4920-A5B2-92426ABCD289}" type="datetimeFigureOut">
              <a:rPr lang="es-MX" smtClean="0"/>
              <a:t>02/03/2020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5595563"/>
            <a:ext cx="92583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5595563"/>
            <a:ext cx="61722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181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812800" y="859832"/>
            <a:ext cx="25681444" cy="5049024"/>
            <a:chOff x="812800" y="859832"/>
            <a:chExt cx="25681444" cy="504902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23782" y="1453377"/>
              <a:ext cx="3670462" cy="367742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" y="859832"/>
              <a:ext cx="3702617" cy="504902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0403" y="1379976"/>
              <a:ext cx="4582797" cy="452888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1291322" y="1934726"/>
              <a:ext cx="1070593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7200" dirty="0" smtClean="0">
                  <a:latin typeface="Arial Rounded MT Bold" panose="020F0704030504030204" pitchFamily="34" charset="0"/>
                </a:rPr>
                <a:t>Foro de Investigación</a:t>
              </a:r>
            </a:p>
            <a:p>
              <a:r>
                <a:rPr lang="es-MX" sz="7200" dirty="0">
                  <a:latin typeface="Arial Rounded MT Bold" panose="020F0704030504030204" pitchFamily="34" charset="0"/>
                </a:rPr>
                <a:t>y</a:t>
              </a:r>
              <a:r>
                <a:rPr lang="es-MX" sz="7200" dirty="0" smtClean="0">
                  <a:latin typeface="Arial Rounded MT Bold" panose="020F0704030504030204" pitchFamily="34" charset="0"/>
                </a:rPr>
                <a:t> Cuerpos Académicos</a:t>
              </a:r>
              <a:endParaRPr lang="es-MX" sz="7200" dirty="0"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443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Difusion</dc:creator>
  <cp:lastModifiedBy>Adrián Enciso</cp:lastModifiedBy>
  <cp:revision>7</cp:revision>
  <dcterms:created xsi:type="dcterms:W3CDTF">2018-04-27T17:36:25Z</dcterms:created>
  <dcterms:modified xsi:type="dcterms:W3CDTF">2020-03-02T17:01:25Z</dcterms:modified>
</cp:coreProperties>
</file>